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62"/>
  </p:notesMasterIdLst>
  <p:sldIdLst>
    <p:sldId id="256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59" r:id="rId22"/>
    <p:sldId id="257" r:id="rId23"/>
    <p:sldId id="258" r:id="rId24"/>
    <p:sldId id="287" r:id="rId25"/>
    <p:sldId id="277" r:id="rId26"/>
    <p:sldId id="278" r:id="rId27"/>
    <p:sldId id="276" r:id="rId28"/>
    <p:sldId id="286" r:id="rId29"/>
    <p:sldId id="279" r:id="rId30"/>
    <p:sldId id="275" r:id="rId31"/>
    <p:sldId id="280" r:id="rId32"/>
    <p:sldId id="285" r:id="rId33"/>
    <p:sldId id="272" r:id="rId34"/>
    <p:sldId id="284" r:id="rId35"/>
    <p:sldId id="274" r:id="rId36"/>
    <p:sldId id="283" r:id="rId37"/>
    <p:sldId id="273" r:id="rId38"/>
    <p:sldId id="282" r:id="rId39"/>
    <p:sldId id="289" r:id="rId40"/>
    <p:sldId id="294" r:id="rId41"/>
    <p:sldId id="290" r:id="rId42"/>
    <p:sldId id="292" r:id="rId43"/>
    <p:sldId id="293" r:id="rId44"/>
    <p:sldId id="291" r:id="rId45"/>
    <p:sldId id="298" r:id="rId46"/>
    <p:sldId id="295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296" r:id="rId57"/>
    <p:sldId id="297" r:id="rId58"/>
    <p:sldId id="299" r:id="rId59"/>
    <p:sldId id="288" r:id="rId60"/>
    <p:sldId id="281" r:id="rId6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BF780-35F0-4283-83DA-46224801A302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8359F-5B54-420D-BCB7-596EDB40C7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3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8359F-5B54-420D-BCB7-596EDB40C79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04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8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02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81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2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8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6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07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42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8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0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2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5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24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83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7903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1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421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81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8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5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09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2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5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24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8513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66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1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42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81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84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5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09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23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51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8241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83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66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13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421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81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84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5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09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23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4488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24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83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66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13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421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81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8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5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09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6822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51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24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831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66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13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421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81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84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452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948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234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517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624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83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766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13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421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7815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55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4DDC-444A-4560-8A6D-859A2EBBD83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13.03.2019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6F7-D89E-4FF8-9AD9-AAAF6E6B4598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1331640" y="1988840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 smtClean="0">
                <a:solidFill>
                  <a:srgbClr val="FF0000"/>
                </a:solidFill>
              </a:rPr>
              <a:t>POLİNOMLAR</a:t>
            </a:r>
            <a:endParaRPr lang="tr-TR" sz="8000" b="1" dirty="0">
              <a:solidFill>
                <a:srgbClr val="FF0000"/>
              </a:solidFill>
            </a:endParaRPr>
          </a:p>
          <a:p>
            <a:pPr algn="ctr"/>
            <a:endParaRPr lang="tr-TR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5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332656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P(x)=(x</a:t>
            </a:r>
            <a:r>
              <a:rPr lang="tr-TR" sz="2400" baseline="30000" dirty="0"/>
              <a:t>3</a:t>
            </a:r>
            <a:r>
              <a:rPr lang="tr-TR" sz="2400" dirty="0"/>
              <a:t>-2x+3)</a:t>
            </a:r>
            <a:r>
              <a:rPr lang="tr-TR" sz="2400" baseline="30000" dirty="0"/>
              <a:t>4 </a:t>
            </a:r>
            <a:r>
              <a:rPr lang="tr-TR" sz="2400" dirty="0" err="1"/>
              <a:t>polinomunun</a:t>
            </a:r>
            <a:r>
              <a:rPr lang="tr-TR" sz="2400" dirty="0"/>
              <a:t> katsayılar toplamını bulunuz.</a:t>
            </a:r>
          </a:p>
        </p:txBody>
      </p:sp>
    </p:spTree>
    <p:extLst>
      <p:ext uri="{BB962C8B-B14F-4D97-AF65-F5344CB8AC3E}">
        <p14:creationId xmlns:p14="http://schemas.microsoft.com/office/powerpoint/2010/main" val="44213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P(x)=x</a:t>
            </a:r>
            <a:r>
              <a:rPr lang="tr-TR" sz="2400" baseline="30000" dirty="0"/>
              <a:t>3</a:t>
            </a:r>
            <a:r>
              <a:rPr lang="tr-TR" sz="2400" dirty="0"/>
              <a:t>-3x</a:t>
            </a:r>
            <a:r>
              <a:rPr lang="tr-TR" sz="2400" baseline="30000" dirty="0"/>
              <a:t>2</a:t>
            </a:r>
            <a:r>
              <a:rPr lang="tr-TR" sz="2400" dirty="0"/>
              <a:t>+2x+7 </a:t>
            </a:r>
            <a:r>
              <a:rPr lang="tr-TR" sz="2400" dirty="0" err="1"/>
              <a:t>polinomu</a:t>
            </a:r>
            <a:r>
              <a:rPr lang="tr-TR" sz="2400" dirty="0"/>
              <a:t> </a:t>
            </a:r>
            <a:r>
              <a:rPr lang="tr-TR" sz="2400" dirty="0" err="1"/>
              <a:t>veriliyor.Buna</a:t>
            </a:r>
            <a:r>
              <a:rPr lang="tr-TR" sz="2400" dirty="0"/>
              <a:t> göre P(x-2) </a:t>
            </a:r>
            <a:r>
              <a:rPr lang="tr-TR" sz="2400" dirty="0" err="1"/>
              <a:t>polinomunun</a:t>
            </a:r>
            <a:r>
              <a:rPr lang="tr-TR" sz="2400" dirty="0"/>
              <a:t> katsayılar toplamını bulunuz.</a:t>
            </a:r>
          </a:p>
        </p:txBody>
      </p:sp>
    </p:spTree>
    <p:extLst>
      <p:ext uri="{BB962C8B-B14F-4D97-AF65-F5344CB8AC3E}">
        <p14:creationId xmlns:p14="http://schemas.microsoft.com/office/powerpoint/2010/main" val="412615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39552" y="4046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P(x+2)=x</a:t>
            </a:r>
            <a:r>
              <a:rPr lang="tr-TR" sz="2400" baseline="30000" dirty="0"/>
              <a:t>4</a:t>
            </a:r>
            <a:r>
              <a:rPr lang="tr-TR" sz="2400" dirty="0"/>
              <a:t>-x</a:t>
            </a:r>
            <a:r>
              <a:rPr lang="tr-TR" sz="2400" baseline="30000" dirty="0"/>
              <a:t>2</a:t>
            </a:r>
            <a:r>
              <a:rPr lang="tr-TR" sz="2400" dirty="0"/>
              <a:t>+3x </a:t>
            </a:r>
            <a:r>
              <a:rPr lang="tr-TR" sz="2400" dirty="0" err="1"/>
              <a:t>polinomu</a:t>
            </a:r>
            <a:r>
              <a:rPr lang="tr-TR" sz="2400" dirty="0"/>
              <a:t> </a:t>
            </a:r>
            <a:r>
              <a:rPr lang="tr-TR" sz="2400" dirty="0" err="1"/>
              <a:t>veriliyor.P</a:t>
            </a:r>
            <a:r>
              <a:rPr lang="tr-TR" sz="2400" dirty="0"/>
              <a:t>(x) </a:t>
            </a:r>
            <a:r>
              <a:rPr lang="tr-TR" sz="2400" dirty="0" err="1"/>
              <a:t>polinomunun</a:t>
            </a:r>
            <a:r>
              <a:rPr lang="tr-TR" sz="2400" dirty="0"/>
              <a:t> sabit terimini bulunuz.</a:t>
            </a:r>
          </a:p>
        </p:txBody>
      </p:sp>
    </p:spTree>
    <p:extLst>
      <p:ext uri="{BB962C8B-B14F-4D97-AF65-F5344CB8AC3E}">
        <p14:creationId xmlns:p14="http://schemas.microsoft.com/office/powerpoint/2010/main" val="3666223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P(x-1)=9x-15 </a:t>
            </a:r>
            <a:r>
              <a:rPr lang="tr-TR" sz="2400" dirty="0" err="1"/>
              <a:t>polinomu</a:t>
            </a:r>
            <a:r>
              <a:rPr lang="tr-TR" sz="2400" dirty="0"/>
              <a:t> veriliyor. Buna göre P(x+3) </a:t>
            </a:r>
            <a:r>
              <a:rPr lang="tr-TR" sz="2400" dirty="0" err="1"/>
              <a:t>polinomunun</a:t>
            </a:r>
            <a:r>
              <a:rPr lang="tr-TR" sz="2400" dirty="0"/>
              <a:t> katsayılar toplamı kaçtır?</a:t>
            </a:r>
          </a:p>
        </p:txBody>
      </p:sp>
    </p:spTree>
    <p:extLst>
      <p:ext uri="{BB962C8B-B14F-4D97-AF65-F5344CB8AC3E}">
        <p14:creationId xmlns:p14="http://schemas.microsoft.com/office/powerpoint/2010/main" val="2747720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P(x)=(5x-1)</a:t>
            </a:r>
            <a:r>
              <a:rPr lang="tr-TR" sz="2400" baseline="30000" dirty="0"/>
              <a:t>3</a:t>
            </a:r>
            <a:r>
              <a:rPr lang="tr-TR" sz="2400" dirty="0"/>
              <a:t> </a:t>
            </a:r>
            <a:r>
              <a:rPr lang="tr-TR" sz="2400" dirty="0" err="1"/>
              <a:t>polinomunun</a:t>
            </a:r>
            <a:r>
              <a:rPr lang="tr-TR" sz="2400" dirty="0"/>
              <a:t> katsayılarının mutlak değerce toplamını bulunuz.</a:t>
            </a:r>
          </a:p>
        </p:txBody>
      </p:sp>
    </p:spTree>
    <p:extLst>
      <p:ext uri="{BB962C8B-B14F-4D97-AF65-F5344CB8AC3E}">
        <p14:creationId xmlns:p14="http://schemas.microsoft.com/office/powerpoint/2010/main" val="424652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7667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der[P(x)]=7 ve der[Q(x)]=3  ise der[5P(x)-4Q(x)] ‘in kaç olduğunu bulunuz.</a:t>
            </a:r>
          </a:p>
        </p:txBody>
      </p:sp>
    </p:spTree>
    <p:extLst>
      <p:ext uri="{BB962C8B-B14F-4D97-AF65-F5344CB8AC3E}">
        <p14:creationId xmlns:p14="http://schemas.microsoft.com/office/powerpoint/2010/main" val="3984407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7667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der[P(x)]=12 ve der[Q(x)]=3  ise der[x</a:t>
            </a:r>
            <a:r>
              <a:rPr lang="tr-TR" sz="2400" baseline="30000" dirty="0"/>
              <a:t>2</a:t>
            </a:r>
            <a:r>
              <a:rPr lang="tr-TR" sz="2400" dirty="0"/>
              <a:t> P(x)-x</a:t>
            </a:r>
            <a:r>
              <a:rPr lang="tr-TR" sz="2400" baseline="30000" dirty="0"/>
              <a:t>10</a:t>
            </a:r>
            <a:r>
              <a:rPr lang="tr-TR" sz="2400" dirty="0"/>
              <a:t>.Q(x)] ‘in kaç olduğunu bulunuz.</a:t>
            </a:r>
          </a:p>
        </p:txBody>
      </p:sp>
    </p:spTree>
    <p:extLst>
      <p:ext uri="{BB962C8B-B14F-4D97-AF65-F5344CB8AC3E}">
        <p14:creationId xmlns:p14="http://schemas.microsoft.com/office/powerpoint/2010/main" val="4162920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der[P(x)]=9 ve der[Q(x)]=7  ise der[x</a:t>
            </a:r>
            <a:r>
              <a:rPr lang="tr-TR" sz="2400" baseline="30000" dirty="0"/>
              <a:t>3</a:t>
            </a:r>
            <a:r>
              <a:rPr lang="tr-TR" sz="2400" dirty="0"/>
              <a:t>.P(x</a:t>
            </a:r>
            <a:r>
              <a:rPr lang="tr-TR" sz="2400" baseline="30000" dirty="0"/>
              <a:t>2</a:t>
            </a:r>
            <a:r>
              <a:rPr lang="tr-TR" sz="2400" dirty="0"/>
              <a:t>).Q(x</a:t>
            </a:r>
            <a:r>
              <a:rPr lang="tr-TR" sz="2400" baseline="30000" dirty="0"/>
              <a:t>3</a:t>
            </a:r>
            <a:r>
              <a:rPr lang="tr-TR" sz="2400" dirty="0"/>
              <a:t>)] ‘in kaç olduğunu bulunuz.</a:t>
            </a:r>
          </a:p>
        </p:txBody>
      </p:sp>
    </p:spTree>
    <p:extLst>
      <p:ext uri="{BB962C8B-B14F-4D97-AF65-F5344CB8AC3E}">
        <p14:creationId xmlns:p14="http://schemas.microsoft.com/office/powerpoint/2010/main" val="1384021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539552" y="476672"/>
                <a:ext cx="7488832" cy="1050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der[P(x)+x</a:t>
                </a:r>
                <a:r>
                  <a:rPr lang="tr-TR" sz="2400" baseline="30000" dirty="0"/>
                  <a:t>3</a:t>
                </a:r>
                <a:r>
                  <a:rPr lang="tr-TR" sz="2400" dirty="0"/>
                  <a:t>]=7 ve der[Q(x).x</a:t>
                </a:r>
                <a:r>
                  <a:rPr lang="tr-TR" sz="2400" baseline="30000" dirty="0"/>
                  <a:t>2</a:t>
                </a:r>
                <a:r>
                  <a:rPr lang="tr-TR" sz="2400" dirty="0"/>
                  <a:t>]=10  ise der[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tr-TR" sz="2400" dirty="0"/>
                  <a:t>] ‘in değerini bulunuz.</a:t>
                </a:r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7488832" cy="1050031"/>
              </a:xfrm>
              <a:prstGeom prst="rect">
                <a:avLst/>
              </a:prstGeom>
              <a:blipFill rotWithShape="1">
                <a:blip r:embed="rId3"/>
                <a:stretch>
                  <a:fillRect l="-1303" r="-244" b="-1220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204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7667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P(x)=x</a:t>
            </a:r>
            <a:r>
              <a:rPr lang="tr-TR" sz="2400" baseline="30000" dirty="0"/>
              <a:t>3</a:t>
            </a:r>
            <a:r>
              <a:rPr lang="tr-TR" sz="2400" dirty="0"/>
              <a:t>-x</a:t>
            </a:r>
            <a:r>
              <a:rPr lang="tr-TR" sz="2400" baseline="30000" dirty="0"/>
              <a:t>2</a:t>
            </a:r>
            <a:r>
              <a:rPr lang="tr-TR" sz="2400" dirty="0"/>
              <a:t>+2x+7 </a:t>
            </a:r>
            <a:r>
              <a:rPr lang="tr-TR" sz="2400" dirty="0" err="1"/>
              <a:t>polinomunun</a:t>
            </a:r>
            <a:r>
              <a:rPr lang="tr-TR" sz="2400" dirty="0"/>
              <a:t> tek dereceli terimlerinin katsayıları toplamını bulunuz.</a:t>
            </a:r>
          </a:p>
        </p:txBody>
      </p:sp>
    </p:spTree>
    <p:extLst>
      <p:ext uri="{BB962C8B-B14F-4D97-AF65-F5344CB8AC3E}">
        <p14:creationId xmlns:p14="http://schemas.microsoft.com/office/powerpoint/2010/main" val="141861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432048" y="0"/>
                <a:ext cx="7812360" cy="6445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P(x)=</a:t>
                </a:r>
                <a:r>
                  <a:rPr lang="tr-TR" sz="2400" dirty="0" smtClean="0"/>
                  <a:t>3x</a:t>
                </a:r>
                <a:r>
                  <a:rPr lang="tr-TR" sz="2400" baseline="30000" dirty="0" smtClean="0"/>
                  <a:t>3</a:t>
                </a:r>
                <a:r>
                  <a:rPr lang="tr-TR" sz="2400" dirty="0" smtClean="0"/>
                  <a:t>-7x</a:t>
                </a:r>
                <a:r>
                  <a:rPr lang="tr-TR" sz="2400" baseline="30000" dirty="0" smtClean="0"/>
                  <a:t>2</a:t>
                </a:r>
                <a:r>
                  <a:rPr lang="tr-TR" sz="2400" dirty="0" smtClean="0"/>
                  <a:t>+12x+15</a:t>
                </a:r>
              </a:p>
              <a:p>
                <a:endParaRPr lang="tr-TR" sz="2400" dirty="0"/>
              </a:p>
              <a:p>
                <a:r>
                  <a:rPr lang="tr-TR" sz="2400" dirty="0" smtClean="0"/>
                  <a:t>P(x</a:t>
                </a:r>
                <a:r>
                  <a:rPr lang="tr-TR" sz="2400" dirty="0"/>
                  <a:t>)=</a:t>
                </a:r>
                <a:r>
                  <a:rPr lang="tr-TR" sz="2400" dirty="0" smtClean="0"/>
                  <a:t>3x</a:t>
                </a:r>
                <a:r>
                  <a:rPr lang="tr-TR" sz="2400" baseline="30000" dirty="0" smtClean="0"/>
                  <a:t>-5</a:t>
                </a:r>
                <a:r>
                  <a:rPr lang="tr-TR" sz="2400" dirty="0" smtClean="0"/>
                  <a:t>+2x</a:t>
                </a:r>
                <a:r>
                  <a:rPr lang="tr-TR" sz="2400" baseline="30000" dirty="0" smtClean="0"/>
                  <a:t>3</a:t>
                </a:r>
                <a:r>
                  <a:rPr lang="tr-TR" sz="2400" dirty="0" smtClean="0"/>
                  <a:t>-1</a:t>
                </a:r>
              </a:p>
              <a:p>
                <a:endParaRPr lang="tr-TR" sz="2400" dirty="0"/>
              </a:p>
              <a:p>
                <a:r>
                  <a:rPr lang="tr-TR" sz="2400" dirty="0" smtClean="0"/>
                  <a:t>P(x</a:t>
                </a:r>
                <a:r>
                  <a:rPr lang="tr-TR" sz="2400" dirty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tr-TR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sz="2400" dirty="0"/>
                  <a:t>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sz="2400" i="1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tr-TR" sz="2400" dirty="0"/>
                  <a:t>+</a:t>
                </a:r>
                <a:r>
                  <a:rPr lang="tr-TR" sz="2400" dirty="0" smtClean="0"/>
                  <a:t>1</a:t>
                </a:r>
              </a:p>
              <a:p>
                <a:endParaRPr lang="tr-TR" sz="2400" dirty="0"/>
              </a:p>
              <a:p>
                <a:r>
                  <a:rPr lang="tr-TR" sz="2400" dirty="0"/>
                  <a:t>P(x)=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3+1</m:t>
                        </m:r>
                      </m:e>
                    </m:rad>
                  </m:oMath>
                </a14:m>
                <a:r>
                  <a:rPr lang="tr-TR" sz="2400" dirty="0"/>
                  <a:t>+</a:t>
                </a:r>
                <a:r>
                  <a:rPr lang="tr-TR" sz="2400" dirty="0" smtClean="0"/>
                  <a:t>3</a:t>
                </a:r>
              </a:p>
              <a:p>
                <a:endParaRPr lang="tr-TR" sz="2400" dirty="0"/>
              </a:p>
              <a:p>
                <a:r>
                  <a:rPr lang="tr-TR" sz="2400" dirty="0"/>
                  <a:t>P(x)=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3</m:t>
                        </m:r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tr-TR" sz="2400" dirty="0" smtClean="0"/>
              </a:p>
              <a:p>
                <a:endParaRPr lang="tr-TR" sz="2400" dirty="0"/>
              </a:p>
              <a:p>
                <a:r>
                  <a:rPr lang="tr-TR" sz="2400" dirty="0"/>
                  <a:t>P(x)=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sz="2400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sz="24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tr-TR" sz="2400" dirty="0"/>
                  <a:t>-</a:t>
                </a:r>
                <a:r>
                  <a:rPr lang="tr-TR" sz="2400" dirty="0" smtClean="0"/>
                  <a:t>1</a:t>
                </a:r>
              </a:p>
              <a:p>
                <a:endParaRPr lang="tr-TR" sz="2400" dirty="0"/>
              </a:p>
              <a:p>
                <a:r>
                  <a:rPr lang="tr-TR" sz="2400" dirty="0"/>
                  <a:t>P(x)=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sz="2400" i="1">
                            <a:latin typeface="Cambria Math"/>
                          </a:rPr>
                          <m:t>5</m:t>
                        </m:r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tr-TR" sz="2400" dirty="0"/>
                  <a:t>+</a:t>
                </a:r>
                <a:r>
                  <a:rPr lang="tr-TR" sz="2400" dirty="0" smtClean="0"/>
                  <a:t>3x-7</a:t>
                </a:r>
              </a:p>
              <a:p>
                <a:endParaRPr lang="tr-TR" sz="2400" dirty="0"/>
              </a:p>
              <a:p>
                <a:r>
                  <a:rPr lang="tr-TR" sz="2400" dirty="0"/>
                  <a:t>P(x)=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sz="2400" i="1">
                            <a:latin typeface="Cambria Math"/>
                          </a:rPr>
                          <m:t>−6</m:t>
                        </m:r>
                      </m:e>
                    </m:rad>
                  </m:oMath>
                </a14:m>
                <a:r>
                  <a:rPr lang="tr-TR" sz="2400" dirty="0" smtClean="0"/>
                  <a:t>x</a:t>
                </a:r>
                <a:r>
                  <a:rPr lang="tr-TR" sz="2400" baseline="30000" dirty="0" smtClean="0"/>
                  <a:t>2</a:t>
                </a:r>
                <a:r>
                  <a:rPr lang="tr-TR" sz="2400" dirty="0" smtClean="0"/>
                  <a:t>-3x-1</a:t>
                </a:r>
                <a:endParaRPr lang="tr-TR" sz="2400" dirty="0"/>
              </a:p>
              <a:p>
                <a:r>
                  <a:rPr lang="tr-TR" sz="2400" dirty="0"/>
                  <a:t>Yukarıda verilen fonksiyonların kaç tanesi </a:t>
                </a:r>
                <a:r>
                  <a:rPr lang="tr-TR" sz="2400" dirty="0" err="1"/>
                  <a:t>polinom</a:t>
                </a:r>
                <a:r>
                  <a:rPr lang="tr-TR" sz="2400" dirty="0"/>
                  <a:t> belirtir?</a:t>
                </a:r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48" y="0"/>
                <a:ext cx="7812360" cy="6445804"/>
              </a:xfrm>
              <a:prstGeom prst="rect">
                <a:avLst/>
              </a:prstGeom>
              <a:blipFill rotWithShape="1">
                <a:blip r:embed="rId3"/>
                <a:stretch>
                  <a:fillRect l="-1249" t="-757" b="-12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91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39552" y="54868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P(x)=(3x-1)</a:t>
            </a:r>
            <a:r>
              <a:rPr lang="tr-TR" sz="2400" baseline="30000" dirty="0"/>
              <a:t>5</a:t>
            </a:r>
            <a:r>
              <a:rPr lang="tr-TR" sz="2400" dirty="0"/>
              <a:t>polinomunun çift dereceli terimlerinin katsayıları toplamını bulunuz.</a:t>
            </a:r>
          </a:p>
        </p:txBody>
      </p:sp>
    </p:spTree>
    <p:extLst>
      <p:ext uri="{BB962C8B-B14F-4D97-AF65-F5344CB8AC3E}">
        <p14:creationId xmlns:p14="http://schemas.microsoft.com/office/powerpoint/2010/main" val="2905014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39552" y="54868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P(x)=(a-5)x</a:t>
            </a:r>
            <a:r>
              <a:rPr lang="tr-TR" sz="2400" baseline="30000" dirty="0"/>
              <a:t>3</a:t>
            </a:r>
            <a:r>
              <a:rPr lang="tr-TR" sz="2400" dirty="0"/>
              <a:t>+(2+b)x+a.b+1 </a:t>
            </a:r>
            <a:r>
              <a:rPr lang="tr-TR" sz="2400" dirty="0" err="1"/>
              <a:t>polinomu</a:t>
            </a:r>
            <a:r>
              <a:rPr lang="tr-TR" sz="2400" dirty="0"/>
              <a:t> sabit </a:t>
            </a:r>
            <a:r>
              <a:rPr lang="tr-TR" sz="2400" dirty="0" err="1"/>
              <a:t>polinom</a:t>
            </a:r>
            <a:r>
              <a:rPr lang="tr-TR" sz="2400" dirty="0"/>
              <a:t> olduğuna göre P(5) değerini bulunuz.</a:t>
            </a:r>
          </a:p>
        </p:txBody>
      </p:sp>
    </p:spTree>
    <p:extLst>
      <p:ext uri="{BB962C8B-B14F-4D97-AF65-F5344CB8AC3E}">
        <p14:creationId xmlns:p14="http://schemas.microsoft.com/office/powerpoint/2010/main" val="3433565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3326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(x-1).P(x)=4x</a:t>
            </a:r>
            <a:r>
              <a:rPr lang="tr-TR" sz="2400" baseline="30000" dirty="0"/>
              <a:t>3</a:t>
            </a:r>
            <a:r>
              <a:rPr lang="tr-TR" sz="2400" dirty="0"/>
              <a:t>-7x</a:t>
            </a:r>
            <a:r>
              <a:rPr lang="tr-TR" sz="2400" baseline="30000" dirty="0"/>
              <a:t>2</a:t>
            </a:r>
            <a:r>
              <a:rPr lang="tr-TR" sz="2400" dirty="0"/>
              <a:t>+2x+a-7 </a:t>
            </a:r>
            <a:r>
              <a:rPr lang="tr-TR" sz="2400" dirty="0" err="1"/>
              <a:t>polinomu</a:t>
            </a:r>
            <a:r>
              <a:rPr lang="tr-TR" sz="2400" dirty="0"/>
              <a:t> </a:t>
            </a:r>
            <a:r>
              <a:rPr lang="tr-TR" sz="2400" dirty="0" err="1"/>
              <a:t>veriliyor.Buna</a:t>
            </a:r>
            <a:r>
              <a:rPr lang="tr-TR" sz="2400" dirty="0"/>
              <a:t> göre P(2) değerini bulunuz.</a:t>
            </a:r>
          </a:p>
        </p:txBody>
      </p:sp>
    </p:spTree>
    <p:extLst>
      <p:ext uri="{BB962C8B-B14F-4D97-AF65-F5344CB8AC3E}">
        <p14:creationId xmlns:p14="http://schemas.microsoft.com/office/powerpoint/2010/main" val="1508360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(x-3).P(x)=x</a:t>
            </a:r>
            <a:r>
              <a:rPr lang="tr-TR" sz="2400" baseline="30000" dirty="0"/>
              <a:t>3</a:t>
            </a:r>
            <a:r>
              <a:rPr lang="tr-TR" sz="2400" dirty="0"/>
              <a:t>-5x</a:t>
            </a:r>
            <a:r>
              <a:rPr lang="tr-TR" sz="2400" baseline="30000" dirty="0"/>
              <a:t>2</a:t>
            </a:r>
            <a:r>
              <a:rPr lang="tr-TR" sz="2400" dirty="0"/>
              <a:t>+ax+9 </a:t>
            </a:r>
            <a:r>
              <a:rPr lang="tr-TR" sz="2400" dirty="0" err="1"/>
              <a:t>polinomu</a:t>
            </a:r>
            <a:r>
              <a:rPr lang="tr-TR" sz="2400" dirty="0"/>
              <a:t> </a:t>
            </a:r>
            <a:r>
              <a:rPr lang="tr-TR" sz="2400" dirty="0" err="1"/>
              <a:t>veriliyor.Buna</a:t>
            </a:r>
            <a:r>
              <a:rPr lang="tr-TR" sz="2400" dirty="0"/>
              <a:t> göre P(3) değerini bulunuz.</a:t>
            </a:r>
          </a:p>
        </p:txBody>
      </p:sp>
    </p:spTree>
    <p:extLst>
      <p:ext uri="{BB962C8B-B14F-4D97-AF65-F5344CB8AC3E}">
        <p14:creationId xmlns:p14="http://schemas.microsoft.com/office/powerpoint/2010/main" val="87440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P(x)=(a+2)x</a:t>
            </a:r>
            <a:r>
              <a:rPr lang="tr-TR" sz="2400" baseline="30000" dirty="0"/>
              <a:t>3 </a:t>
            </a:r>
            <a:r>
              <a:rPr lang="tr-TR" sz="2400" dirty="0"/>
              <a:t>-(b-1)x</a:t>
            </a:r>
            <a:r>
              <a:rPr lang="tr-TR" sz="2400" baseline="30000" dirty="0"/>
              <a:t>2 </a:t>
            </a:r>
            <a:r>
              <a:rPr lang="tr-TR" sz="2400" dirty="0"/>
              <a:t>3a+b  ve  Q(x)=(a+4)x</a:t>
            </a:r>
            <a:r>
              <a:rPr lang="tr-TR" sz="2400" baseline="30000" dirty="0"/>
              <a:t>2</a:t>
            </a:r>
            <a:r>
              <a:rPr lang="tr-TR" sz="2400" dirty="0"/>
              <a:t>+c-3 </a:t>
            </a:r>
            <a:r>
              <a:rPr lang="tr-TR" sz="2400" dirty="0" err="1"/>
              <a:t>polinomları</a:t>
            </a:r>
            <a:r>
              <a:rPr lang="tr-TR" sz="2400" dirty="0"/>
              <a:t> veriliyor. P(x)=Q(x) olduğuna göre </a:t>
            </a:r>
            <a:r>
              <a:rPr lang="tr-TR" sz="2400" dirty="0" err="1"/>
              <a:t>a.b.c</a:t>
            </a:r>
            <a:r>
              <a:rPr lang="tr-TR" sz="2400" dirty="0"/>
              <a:t> değerini bulunuz.</a:t>
            </a:r>
          </a:p>
        </p:txBody>
      </p:sp>
    </p:spTree>
    <p:extLst>
      <p:ext uri="{BB962C8B-B14F-4D97-AF65-F5344CB8AC3E}">
        <p14:creationId xmlns:p14="http://schemas.microsoft.com/office/powerpoint/2010/main" val="789170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39552" y="476672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P(x)=(a-5)x</a:t>
            </a:r>
            <a:r>
              <a:rPr lang="tr-TR" sz="2400" baseline="30000" dirty="0"/>
              <a:t>2</a:t>
            </a:r>
            <a:r>
              <a:rPr lang="tr-TR" sz="2400" dirty="0"/>
              <a:t>+(b+3)x+1 sabit </a:t>
            </a:r>
            <a:r>
              <a:rPr lang="tr-TR" sz="2400" dirty="0" err="1"/>
              <a:t>polinom</a:t>
            </a:r>
            <a:r>
              <a:rPr lang="tr-TR" sz="2400" dirty="0"/>
              <a:t> ise </a:t>
            </a:r>
            <a:r>
              <a:rPr lang="tr-TR" sz="2400" dirty="0" err="1"/>
              <a:t>a.b</a:t>
            </a:r>
            <a:r>
              <a:rPr lang="tr-TR" sz="2400" dirty="0"/>
              <a:t> değerini bulunuz.</a:t>
            </a:r>
          </a:p>
        </p:txBody>
      </p:sp>
    </p:spTree>
    <p:extLst>
      <p:ext uri="{BB962C8B-B14F-4D97-AF65-F5344CB8AC3E}">
        <p14:creationId xmlns:p14="http://schemas.microsoft.com/office/powerpoint/2010/main" val="1446687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7667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P(x)=x</a:t>
            </a:r>
            <a:r>
              <a:rPr lang="tr-TR" sz="2400" baseline="30000" dirty="0"/>
              <a:t>3</a:t>
            </a:r>
            <a:r>
              <a:rPr lang="tr-TR" sz="2400" dirty="0"/>
              <a:t>-x+7  ve Q(x)=5x-14 </a:t>
            </a:r>
            <a:r>
              <a:rPr lang="tr-TR" sz="2400" dirty="0" err="1"/>
              <a:t>polinomları</a:t>
            </a:r>
            <a:r>
              <a:rPr lang="tr-TR" sz="2400" dirty="0"/>
              <a:t> veriliyor. P(x)+Q(x) </a:t>
            </a:r>
            <a:r>
              <a:rPr lang="tr-TR" sz="2400" dirty="0" err="1"/>
              <a:t>polinomunu</a:t>
            </a:r>
            <a:r>
              <a:rPr lang="tr-TR" sz="2400" dirty="0"/>
              <a:t> bulunuz.</a:t>
            </a:r>
          </a:p>
        </p:txBody>
      </p:sp>
    </p:spTree>
    <p:extLst>
      <p:ext uri="{BB962C8B-B14F-4D97-AF65-F5344CB8AC3E}">
        <p14:creationId xmlns:p14="http://schemas.microsoft.com/office/powerpoint/2010/main" val="1759944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395536" y="404664"/>
                <a:ext cx="8352928" cy="997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3</m:t>
                        </m:r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tr-TR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tr-TR" sz="2400" i="1">
                            <a:latin typeface="Cambria Math"/>
                          </a:rPr>
                          <m:t>−</m:t>
                        </m:r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tr-TR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tr-TR" sz="24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𝐵</m:t>
                        </m:r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tr-TR" sz="2400" dirty="0"/>
                  <a:t>eşitliğine göre A.B değerinin kaç olduğunu bulunuz.</a:t>
                </a:r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4"/>
                <a:ext cx="8352928" cy="997902"/>
              </a:xfrm>
              <a:prstGeom prst="rect">
                <a:avLst/>
              </a:prstGeom>
              <a:blipFill rotWithShape="1">
                <a:blip r:embed="rId3"/>
                <a:stretch>
                  <a:fillRect l="-1168" b="-1280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643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 x</a:t>
            </a:r>
            <a:r>
              <a:rPr lang="tr-TR" sz="2400" baseline="30000" dirty="0"/>
              <a:t>3 </a:t>
            </a:r>
            <a:r>
              <a:rPr lang="tr-TR" sz="2400" dirty="0"/>
              <a:t>+4x</a:t>
            </a:r>
            <a:r>
              <a:rPr lang="tr-TR" sz="2400" baseline="30000" dirty="0"/>
              <a:t>2</a:t>
            </a:r>
            <a:r>
              <a:rPr lang="tr-TR" sz="2400" dirty="0"/>
              <a:t>+4x  </a:t>
            </a:r>
            <a:r>
              <a:rPr lang="tr-TR" sz="2400" dirty="0" err="1"/>
              <a:t>polinomunun</a:t>
            </a:r>
            <a:r>
              <a:rPr lang="tr-TR" sz="2400" dirty="0"/>
              <a:t> x-2 ile bölümünden elde edilen bölümü bulunuz</a:t>
            </a:r>
          </a:p>
        </p:txBody>
      </p:sp>
    </p:spTree>
    <p:extLst>
      <p:ext uri="{BB962C8B-B14F-4D97-AF65-F5344CB8AC3E}">
        <p14:creationId xmlns:p14="http://schemas.microsoft.com/office/powerpoint/2010/main" val="1317293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(x</a:t>
            </a:r>
            <a:r>
              <a:rPr lang="tr-TR" sz="2400" baseline="30000" dirty="0"/>
              <a:t>5</a:t>
            </a:r>
            <a:r>
              <a:rPr lang="tr-TR" sz="2400" dirty="0"/>
              <a:t>-4x</a:t>
            </a:r>
            <a:r>
              <a:rPr lang="tr-TR" sz="2400" baseline="30000" dirty="0"/>
              <a:t>3</a:t>
            </a:r>
            <a:r>
              <a:rPr lang="tr-TR" sz="2400" dirty="0"/>
              <a:t>+3x</a:t>
            </a:r>
            <a:r>
              <a:rPr lang="tr-TR" sz="2400" baseline="30000" dirty="0"/>
              <a:t>2</a:t>
            </a:r>
            <a:r>
              <a:rPr lang="tr-TR" sz="2400" dirty="0"/>
              <a:t>+2x+1).(x</a:t>
            </a:r>
            <a:r>
              <a:rPr lang="tr-TR" sz="2400" baseline="30000" dirty="0"/>
              <a:t>2</a:t>
            </a:r>
            <a:r>
              <a:rPr lang="tr-TR" sz="2400" dirty="0"/>
              <a:t>+2x+7) çarpımı yapıldığında x</a:t>
            </a:r>
            <a:r>
              <a:rPr lang="tr-TR" sz="2400" baseline="30000" dirty="0"/>
              <a:t>4</a:t>
            </a:r>
            <a:r>
              <a:rPr lang="tr-TR" sz="2400" dirty="0"/>
              <a:t>’lü terimin katsayısı kaçtır?</a:t>
            </a:r>
          </a:p>
        </p:txBody>
      </p:sp>
    </p:spTree>
    <p:extLst>
      <p:ext uri="{BB962C8B-B14F-4D97-AF65-F5344CB8AC3E}">
        <p14:creationId xmlns:p14="http://schemas.microsoft.com/office/powerpoint/2010/main" val="31332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251520" y="370943"/>
                <a:ext cx="8280920" cy="465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P(x)=(a-5)x</a:t>
                </a:r>
                <a:r>
                  <a:rPr lang="tr-TR" sz="2400" baseline="30000" dirty="0"/>
                  <a:t>-3</a:t>
                </a:r>
                <a:r>
                  <a:rPr lang="tr-TR" sz="2400" dirty="0"/>
                  <a:t>+(7+b)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tr-TR" sz="2400" dirty="0"/>
                  <a:t>-2x+1 </a:t>
                </a:r>
                <a:r>
                  <a:rPr lang="tr-TR" sz="2400" dirty="0" err="1"/>
                  <a:t>polinom</a:t>
                </a:r>
                <a:r>
                  <a:rPr lang="tr-TR" sz="2400" dirty="0"/>
                  <a:t> belirttiğine göre </a:t>
                </a:r>
                <a:r>
                  <a:rPr lang="tr-TR" sz="2400" dirty="0" err="1"/>
                  <a:t>a.b</a:t>
                </a:r>
                <a:r>
                  <a:rPr lang="tr-TR" sz="2400" dirty="0"/>
                  <a:t>=?</a:t>
                </a:r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0943"/>
                <a:ext cx="8280920" cy="465769"/>
              </a:xfrm>
              <a:prstGeom prst="rect">
                <a:avLst/>
              </a:prstGeom>
              <a:blipFill rotWithShape="1">
                <a:blip r:embed="rId3"/>
                <a:stretch>
                  <a:fillRect l="-1104" t="-9211" b="-302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488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7667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 + P(x+1) =8x+20 ise P(x) </a:t>
            </a:r>
            <a:r>
              <a:rPr lang="tr-TR" sz="2400" dirty="0" err="1"/>
              <a:t>polinomunu</a:t>
            </a:r>
            <a:r>
              <a:rPr lang="tr-TR" sz="2400" dirty="0"/>
              <a:t> bulunuz.</a:t>
            </a:r>
          </a:p>
        </p:txBody>
      </p:sp>
    </p:spTree>
    <p:extLst>
      <p:ext uri="{BB962C8B-B14F-4D97-AF65-F5344CB8AC3E}">
        <p14:creationId xmlns:p14="http://schemas.microsoft.com/office/powerpoint/2010/main" val="1349752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603090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P(x-2) + P(x+1)=4x-12 ise P(3) ‘ün değeri kaç olur?</a:t>
            </a:r>
          </a:p>
        </p:txBody>
      </p:sp>
    </p:spTree>
    <p:extLst>
      <p:ext uri="{BB962C8B-B14F-4D97-AF65-F5344CB8AC3E}">
        <p14:creationId xmlns:p14="http://schemas.microsoft.com/office/powerpoint/2010/main" val="4270699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 </a:t>
            </a:r>
            <a:r>
              <a:rPr lang="tr-TR" sz="2400" dirty="0" err="1"/>
              <a:t>polinomunun</a:t>
            </a:r>
            <a:r>
              <a:rPr lang="tr-TR" sz="2400" dirty="0"/>
              <a:t>  x</a:t>
            </a:r>
            <a:r>
              <a:rPr lang="tr-TR" sz="2400" baseline="30000" dirty="0"/>
              <a:t>2</a:t>
            </a:r>
            <a:r>
              <a:rPr lang="tr-TR" sz="2400" dirty="0"/>
              <a:t>-2x-3 ile bölümünden elde edilen bölüm Q(x) kalan 3x-7 </a:t>
            </a:r>
            <a:r>
              <a:rPr lang="tr-TR" sz="2400" dirty="0" err="1"/>
              <a:t>dir</a:t>
            </a:r>
            <a:r>
              <a:rPr lang="tr-TR" sz="2400" dirty="0"/>
              <a:t>. Buna göre P(x) </a:t>
            </a:r>
            <a:r>
              <a:rPr lang="tr-TR" sz="2400" dirty="0" err="1"/>
              <a:t>polinomunun</a:t>
            </a:r>
            <a:r>
              <a:rPr lang="tr-TR" sz="2400" dirty="0"/>
              <a:t> x-3 ile bölümünden elde </a:t>
            </a:r>
            <a:r>
              <a:rPr lang="tr-TR" sz="2400"/>
              <a:t>edilen </a:t>
            </a:r>
            <a:r>
              <a:rPr lang="tr-TR" sz="2400" smtClean="0"/>
              <a:t>kalan </a:t>
            </a:r>
            <a:r>
              <a:rPr lang="tr-TR" sz="2400" dirty="0"/>
              <a:t>nedir?</a:t>
            </a:r>
          </a:p>
        </p:txBody>
      </p:sp>
    </p:spTree>
    <p:extLst>
      <p:ext uri="{BB962C8B-B14F-4D97-AF65-F5344CB8AC3E}">
        <p14:creationId xmlns:p14="http://schemas.microsoft.com/office/powerpoint/2010/main" val="3101305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Polinomlarda</a:t>
            </a:r>
            <a:r>
              <a:rPr lang="tr-TR" sz="2400" dirty="0"/>
              <a:t> bir bölme işleminde bölen 3x+2, bölüm x</a:t>
            </a:r>
            <a:r>
              <a:rPr lang="tr-TR" sz="2400" baseline="30000" dirty="0"/>
              <a:t>2</a:t>
            </a:r>
            <a:r>
              <a:rPr lang="tr-TR" sz="2400" dirty="0"/>
              <a:t>+1 ve kalan 4’tür. Buna göre bölünen nedir?</a:t>
            </a:r>
          </a:p>
        </p:txBody>
      </p:sp>
    </p:spTree>
    <p:extLst>
      <p:ext uri="{BB962C8B-B14F-4D97-AF65-F5344CB8AC3E}">
        <p14:creationId xmlns:p14="http://schemas.microsoft.com/office/powerpoint/2010/main" val="2757935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P(x)= x</a:t>
            </a:r>
            <a:r>
              <a:rPr lang="tr-TR" baseline="30000" dirty="0"/>
              <a:t>3</a:t>
            </a:r>
            <a:r>
              <a:rPr lang="tr-TR" dirty="0"/>
              <a:t>+x+7 </a:t>
            </a:r>
            <a:r>
              <a:rPr lang="tr-TR" dirty="0" err="1"/>
              <a:t>polinomunun</a:t>
            </a:r>
            <a:r>
              <a:rPr lang="tr-TR" dirty="0"/>
              <a:t> x-3 ile bölümünden kalanı bulunuz.</a:t>
            </a:r>
          </a:p>
        </p:txBody>
      </p:sp>
    </p:spTree>
    <p:extLst>
      <p:ext uri="{BB962C8B-B14F-4D97-AF65-F5344CB8AC3E}">
        <p14:creationId xmlns:p14="http://schemas.microsoft.com/office/powerpoint/2010/main" val="3215090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P(x)= 7x</a:t>
            </a:r>
            <a:r>
              <a:rPr lang="tr-TR" baseline="30000" dirty="0"/>
              <a:t>2</a:t>
            </a:r>
            <a:r>
              <a:rPr lang="tr-TR" dirty="0"/>
              <a:t>-3x+2 </a:t>
            </a:r>
            <a:r>
              <a:rPr lang="tr-TR" dirty="0" err="1"/>
              <a:t>polinomunun</a:t>
            </a:r>
            <a:r>
              <a:rPr lang="tr-TR" dirty="0"/>
              <a:t> x-1 ile bölümünden kalanı bulunuz</a:t>
            </a:r>
          </a:p>
        </p:txBody>
      </p:sp>
    </p:spTree>
    <p:extLst>
      <p:ext uri="{BB962C8B-B14F-4D97-AF65-F5344CB8AC3E}">
        <p14:creationId xmlns:p14="http://schemas.microsoft.com/office/powerpoint/2010/main" val="2276536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 3x</a:t>
            </a:r>
            <a:r>
              <a:rPr lang="tr-TR" sz="2400" baseline="30000" dirty="0"/>
              <a:t>3</a:t>
            </a:r>
            <a:r>
              <a:rPr lang="tr-TR" sz="2400" dirty="0"/>
              <a:t>-5x</a:t>
            </a:r>
            <a:r>
              <a:rPr lang="tr-TR" sz="2400" baseline="30000" dirty="0"/>
              <a:t>2</a:t>
            </a:r>
            <a:r>
              <a:rPr lang="tr-TR" sz="2400" dirty="0"/>
              <a:t>+(m+1)x-7 </a:t>
            </a:r>
            <a:r>
              <a:rPr lang="tr-TR" sz="2400" dirty="0" err="1"/>
              <a:t>polinomunun</a:t>
            </a:r>
            <a:r>
              <a:rPr lang="tr-TR" sz="2400" dirty="0"/>
              <a:t> bir çarpanı x+1 ise m değeri kaçtır?</a:t>
            </a:r>
          </a:p>
        </p:txBody>
      </p:sp>
    </p:spTree>
    <p:extLst>
      <p:ext uri="{BB962C8B-B14F-4D97-AF65-F5344CB8AC3E}">
        <p14:creationId xmlns:p14="http://schemas.microsoft.com/office/powerpoint/2010/main" val="18132070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62068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 x</a:t>
            </a:r>
            <a:r>
              <a:rPr lang="tr-TR" sz="2400" baseline="30000" dirty="0"/>
              <a:t>3</a:t>
            </a:r>
            <a:r>
              <a:rPr lang="tr-TR" sz="2400" dirty="0"/>
              <a:t>-x</a:t>
            </a:r>
            <a:r>
              <a:rPr lang="tr-TR" sz="2400" baseline="30000" dirty="0"/>
              <a:t>2</a:t>
            </a:r>
            <a:r>
              <a:rPr lang="tr-TR" sz="2400" dirty="0"/>
              <a:t>+ax+a+1 </a:t>
            </a:r>
            <a:r>
              <a:rPr lang="tr-TR" sz="2400" dirty="0" err="1"/>
              <a:t>polinomunun</a:t>
            </a:r>
            <a:r>
              <a:rPr lang="tr-TR" sz="2400" dirty="0"/>
              <a:t> x-2 ile bölümünden kalan 7 ise a kaçtır?</a:t>
            </a:r>
          </a:p>
        </p:txBody>
      </p:sp>
    </p:spTree>
    <p:extLst>
      <p:ext uri="{BB962C8B-B14F-4D97-AF65-F5344CB8AC3E}">
        <p14:creationId xmlns:p14="http://schemas.microsoft.com/office/powerpoint/2010/main" val="360976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54868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P(x)=x</a:t>
            </a:r>
            <a:r>
              <a:rPr lang="tr-TR" sz="2400" baseline="30000" dirty="0"/>
              <a:t>2</a:t>
            </a:r>
            <a:r>
              <a:rPr lang="tr-TR" sz="2400" dirty="0"/>
              <a:t>-3x+4 </a:t>
            </a:r>
            <a:r>
              <a:rPr lang="tr-TR" sz="2400" dirty="0" err="1"/>
              <a:t>polinomu</a:t>
            </a:r>
            <a:r>
              <a:rPr lang="tr-TR" sz="2400" dirty="0"/>
              <a:t> </a:t>
            </a:r>
            <a:r>
              <a:rPr lang="tr-TR" sz="2400" dirty="0" err="1"/>
              <a:t>veriliyor.P</a:t>
            </a:r>
            <a:r>
              <a:rPr lang="tr-TR" sz="2400" dirty="0"/>
              <a:t>(x+3) </a:t>
            </a:r>
            <a:r>
              <a:rPr lang="tr-TR" sz="2400" dirty="0" err="1"/>
              <a:t>polinomunun</a:t>
            </a:r>
            <a:r>
              <a:rPr lang="tr-TR" sz="2400" dirty="0"/>
              <a:t> x+4 ile bölümünden kalan kaçtır?</a:t>
            </a:r>
          </a:p>
        </p:txBody>
      </p:sp>
    </p:spTree>
    <p:extLst>
      <p:ext uri="{BB962C8B-B14F-4D97-AF65-F5344CB8AC3E}">
        <p14:creationId xmlns:p14="http://schemas.microsoft.com/office/powerpoint/2010/main" val="6464059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6206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P(x+2)= x</a:t>
            </a:r>
            <a:r>
              <a:rPr lang="tr-TR" sz="2400" baseline="30000" dirty="0"/>
              <a:t>2</a:t>
            </a:r>
            <a:r>
              <a:rPr lang="tr-TR" sz="2400" dirty="0"/>
              <a:t>-3x+11 </a:t>
            </a:r>
            <a:r>
              <a:rPr lang="tr-TR" sz="2400" dirty="0" err="1"/>
              <a:t>polinomu</a:t>
            </a:r>
            <a:r>
              <a:rPr lang="tr-TR" sz="2400" dirty="0"/>
              <a:t> </a:t>
            </a:r>
            <a:r>
              <a:rPr lang="tr-TR" sz="2400" dirty="0" err="1"/>
              <a:t>veriliyor.P</a:t>
            </a:r>
            <a:r>
              <a:rPr lang="tr-TR" sz="2400" dirty="0"/>
              <a:t>(x) </a:t>
            </a:r>
            <a:r>
              <a:rPr lang="tr-TR" sz="2400" dirty="0" err="1"/>
              <a:t>polinomunun</a:t>
            </a:r>
            <a:r>
              <a:rPr lang="tr-TR" sz="2400" dirty="0"/>
              <a:t> x-2 ile bölümünden kalan kaçtır?</a:t>
            </a:r>
          </a:p>
        </p:txBody>
      </p:sp>
    </p:spTree>
    <p:extLst>
      <p:ext uri="{BB962C8B-B14F-4D97-AF65-F5344CB8AC3E}">
        <p14:creationId xmlns:p14="http://schemas.microsoft.com/office/powerpoint/2010/main" val="104394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79512" y="293747"/>
            <a:ext cx="8957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P(x)=7x</a:t>
            </a:r>
            <a:r>
              <a:rPr lang="tr-TR" sz="2400" baseline="30000" dirty="0"/>
              <a:t>n-5</a:t>
            </a:r>
            <a:r>
              <a:rPr lang="tr-TR" sz="2400" dirty="0"/>
              <a:t>+13x</a:t>
            </a:r>
            <a:r>
              <a:rPr lang="tr-TR" sz="2400" baseline="30000" dirty="0"/>
              <a:t>12-n</a:t>
            </a:r>
            <a:r>
              <a:rPr lang="tr-TR" sz="2400" dirty="0"/>
              <a:t>+8x-7 fonksiyonunun </a:t>
            </a:r>
            <a:r>
              <a:rPr lang="tr-TR" sz="2400" dirty="0" err="1"/>
              <a:t>polinom</a:t>
            </a:r>
            <a:r>
              <a:rPr lang="tr-TR" sz="2400" dirty="0"/>
              <a:t> olması için n’nin alabileceği tam sayı değerleri toplamı kaçtır?</a:t>
            </a:r>
          </a:p>
        </p:txBody>
      </p:sp>
    </p:spTree>
    <p:extLst>
      <p:ext uri="{BB962C8B-B14F-4D97-AF65-F5344CB8AC3E}">
        <p14:creationId xmlns:p14="http://schemas.microsoft.com/office/powerpoint/2010/main" val="17522587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54868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P(x-1)= x</a:t>
            </a:r>
            <a:r>
              <a:rPr lang="tr-TR" sz="2400" baseline="30000" dirty="0"/>
              <a:t>2</a:t>
            </a:r>
            <a:r>
              <a:rPr lang="tr-TR" sz="2400" dirty="0"/>
              <a:t>-4x+1 </a:t>
            </a:r>
            <a:r>
              <a:rPr lang="tr-TR" sz="2400" dirty="0" err="1"/>
              <a:t>polinomu</a:t>
            </a:r>
            <a:r>
              <a:rPr lang="tr-TR" sz="2400" dirty="0"/>
              <a:t> veriliyor. P(x+2) </a:t>
            </a:r>
            <a:r>
              <a:rPr lang="tr-TR" sz="2400" dirty="0" err="1"/>
              <a:t>polinomunun</a:t>
            </a:r>
            <a:r>
              <a:rPr lang="tr-TR" sz="2400" dirty="0"/>
              <a:t> x-1 ile bölümünden kalan kaçtır?</a:t>
            </a:r>
          </a:p>
        </p:txBody>
      </p:sp>
    </p:spTree>
    <p:extLst>
      <p:ext uri="{BB962C8B-B14F-4D97-AF65-F5344CB8AC3E}">
        <p14:creationId xmlns:p14="http://schemas.microsoft.com/office/powerpoint/2010/main" val="8222425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P(x)=7x+15 ve  Q(x)=x</a:t>
            </a:r>
            <a:r>
              <a:rPr lang="tr-TR" sz="2400" baseline="30000" dirty="0"/>
              <a:t>2</a:t>
            </a:r>
            <a:r>
              <a:rPr lang="tr-TR" sz="2400" dirty="0"/>
              <a:t>-x+3-a  </a:t>
            </a:r>
            <a:r>
              <a:rPr lang="tr-TR" sz="2400" dirty="0" err="1"/>
              <a:t>polinomları</a:t>
            </a:r>
            <a:r>
              <a:rPr lang="tr-TR" sz="2400" dirty="0"/>
              <a:t> veriliyor. Q[P(x-7)] </a:t>
            </a:r>
            <a:r>
              <a:rPr lang="tr-TR" sz="2400" dirty="0" err="1"/>
              <a:t>polinomunun</a:t>
            </a:r>
            <a:r>
              <a:rPr lang="tr-TR" sz="2400" dirty="0"/>
              <a:t> x-5 ile bölümünden kalan 5 ise a kaçtır?</a:t>
            </a:r>
          </a:p>
        </p:txBody>
      </p:sp>
    </p:spTree>
    <p:extLst>
      <p:ext uri="{BB962C8B-B14F-4D97-AF65-F5344CB8AC3E}">
        <p14:creationId xmlns:p14="http://schemas.microsoft.com/office/powerpoint/2010/main" val="11857221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046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P(x+4) </a:t>
            </a:r>
            <a:r>
              <a:rPr lang="tr-TR" sz="2400" dirty="0" err="1"/>
              <a:t>polinomunun</a:t>
            </a:r>
            <a:r>
              <a:rPr lang="tr-TR" sz="2400" dirty="0"/>
              <a:t> x-2  ile bölümünden kalan 3’ </a:t>
            </a:r>
            <a:r>
              <a:rPr lang="tr-TR" sz="2400" dirty="0" err="1"/>
              <a:t>tür.Buna</a:t>
            </a:r>
            <a:r>
              <a:rPr lang="tr-TR" sz="2400" dirty="0"/>
              <a:t> göre (x+1).P(2x) </a:t>
            </a:r>
            <a:r>
              <a:rPr lang="tr-TR" sz="2400" dirty="0" err="1"/>
              <a:t>polinomunun</a:t>
            </a:r>
            <a:r>
              <a:rPr lang="tr-TR" sz="2400" dirty="0"/>
              <a:t> x-3 ile bölümünden kalan kaçtır?</a:t>
            </a:r>
          </a:p>
        </p:txBody>
      </p:sp>
    </p:spTree>
    <p:extLst>
      <p:ext uri="{BB962C8B-B14F-4D97-AF65-F5344CB8AC3E}">
        <p14:creationId xmlns:p14="http://schemas.microsoft.com/office/powerpoint/2010/main" val="42752588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54868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 ve Q(x) </a:t>
            </a:r>
            <a:r>
              <a:rPr lang="tr-TR" sz="2400" dirty="0" err="1"/>
              <a:t>polinomlarının</a:t>
            </a:r>
            <a:r>
              <a:rPr lang="tr-TR" sz="2400" dirty="0"/>
              <a:t> x-1 ile bölümünden kalanlar sırasıyla 4 ve 7 </a:t>
            </a:r>
            <a:r>
              <a:rPr lang="tr-TR" sz="2400" dirty="0" err="1"/>
              <a:t>dir.Buna</a:t>
            </a:r>
            <a:r>
              <a:rPr lang="tr-TR" sz="2400" dirty="0"/>
              <a:t> göre x</a:t>
            </a:r>
            <a:r>
              <a:rPr lang="tr-TR" sz="2400" baseline="30000" dirty="0"/>
              <a:t>3</a:t>
            </a:r>
            <a:r>
              <a:rPr lang="tr-TR" sz="2400" dirty="0"/>
              <a:t>.P(x+1)-3Q(x+1) </a:t>
            </a:r>
            <a:r>
              <a:rPr lang="tr-TR" sz="2400" dirty="0" err="1"/>
              <a:t>polinomunun</a:t>
            </a:r>
            <a:r>
              <a:rPr lang="tr-TR" sz="2400" dirty="0"/>
              <a:t> x ile bölümünden kalan kaçtır?</a:t>
            </a:r>
          </a:p>
        </p:txBody>
      </p:sp>
    </p:spTree>
    <p:extLst>
      <p:ext uri="{BB962C8B-B14F-4D97-AF65-F5344CB8AC3E}">
        <p14:creationId xmlns:p14="http://schemas.microsoft.com/office/powerpoint/2010/main" val="42752588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Dikdörtgen 1"/>
              <p:cNvSpPr/>
              <p:nvPr/>
            </p:nvSpPr>
            <p:spPr>
              <a:xfrm>
                <a:off x="323528" y="332656"/>
                <a:ext cx="8208912" cy="1421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 smtClean="0"/>
                  <a:t>P(x) </a:t>
                </a:r>
                <a:r>
                  <a:rPr lang="tr-TR" sz="2400" dirty="0" err="1"/>
                  <a:t>polinomunun</a:t>
                </a:r>
                <a:r>
                  <a:rPr lang="tr-TR" sz="2400" dirty="0"/>
                  <a:t> x-3 ile bölümünden kalan 10 </a:t>
                </a:r>
                <a:r>
                  <a:rPr lang="tr-TR" sz="2400" dirty="0" err="1"/>
                  <a:t>dir</a:t>
                </a:r>
                <a:r>
                  <a:rPr lang="tr-TR" sz="2400" dirty="0" smtClean="0"/>
                  <a:t>.</a:t>
                </a:r>
                <a14:m>
                  <m:oMath xmlns:m="http://schemas.openxmlformats.org/officeDocument/2006/math">
                    <m:r>
                      <a:rPr lang="tr-TR" sz="2400" b="0" i="0" smtClean="0">
                        <a:latin typeface="Cambria Math"/>
                      </a:rPr>
                      <m:t>     </m:t>
                    </m:r>
                  </m:oMath>
                </a14:m>
                <a:endParaRPr lang="tr-TR" sz="2400" b="0" i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tr-TR" sz="24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/>
                              </a:rPr>
                              <m:t>2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den>
                    </m:f>
                  </m:oMath>
                </a14:m>
                <a:r>
                  <a:rPr lang="tr-TR" sz="2400" dirty="0"/>
                  <a:t>=x</a:t>
                </a:r>
                <a:r>
                  <a:rPr lang="tr-TR" sz="2400" baseline="30000" dirty="0"/>
                  <a:t>2</a:t>
                </a:r>
                <a:r>
                  <a:rPr lang="tr-TR" sz="2400" dirty="0"/>
                  <a:t>-2x-4 olduğuna göre Q(x) </a:t>
                </a:r>
                <a:r>
                  <a:rPr lang="tr-TR" sz="2400" dirty="0" err="1"/>
                  <a:t>polinomunun</a:t>
                </a:r>
                <a:r>
                  <a:rPr lang="tr-TR" sz="2400"/>
                  <a:t> </a:t>
                </a:r>
                <a:r>
                  <a:rPr lang="tr-TR" sz="2400" smtClean="0"/>
                  <a:t>x-13 </a:t>
                </a:r>
                <a:r>
                  <a:rPr lang="tr-TR" sz="2400" dirty="0"/>
                  <a:t>ile bölümünden kalan kaçtır?</a:t>
                </a:r>
              </a:p>
            </p:txBody>
          </p:sp>
        </mc:Choice>
        <mc:Fallback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8208912" cy="1421287"/>
              </a:xfrm>
              <a:prstGeom prst="rect">
                <a:avLst/>
              </a:prstGeom>
              <a:blipFill rotWithShape="1">
                <a:blip r:embed="rId3"/>
                <a:stretch>
                  <a:fillRect l="-1114" t="-3433" b="-85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2588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47667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P(x)=9x</a:t>
            </a:r>
            <a:r>
              <a:rPr lang="tr-TR" sz="2400" baseline="30000" dirty="0"/>
              <a:t>9</a:t>
            </a:r>
            <a:r>
              <a:rPr lang="tr-TR" sz="2400" dirty="0"/>
              <a:t>-4x</a:t>
            </a:r>
            <a:r>
              <a:rPr lang="tr-TR" sz="2400" baseline="30000" dirty="0"/>
              <a:t>6</a:t>
            </a:r>
            <a:r>
              <a:rPr lang="tr-TR" sz="2400" dirty="0"/>
              <a:t>+3x</a:t>
            </a:r>
            <a:r>
              <a:rPr lang="tr-TR" sz="2400" baseline="30000" dirty="0"/>
              <a:t>3</a:t>
            </a:r>
            <a:r>
              <a:rPr lang="tr-TR" sz="2400" dirty="0"/>
              <a:t>+2x+1 </a:t>
            </a:r>
            <a:r>
              <a:rPr lang="tr-TR" sz="2400" dirty="0" err="1"/>
              <a:t>polinomu</a:t>
            </a:r>
            <a:r>
              <a:rPr lang="tr-TR" sz="2400" dirty="0"/>
              <a:t> veriliyor. P(x)’in x</a:t>
            </a:r>
            <a:r>
              <a:rPr lang="tr-TR" sz="2400" baseline="30000" dirty="0"/>
              <a:t>3</a:t>
            </a:r>
            <a:r>
              <a:rPr lang="tr-TR" sz="2400" dirty="0"/>
              <a:t>-1 ile bölümünden kalan nedir?</a:t>
            </a:r>
          </a:p>
        </p:txBody>
      </p:sp>
    </p:spTree>
    <p:extLst>
      <p:ext uri="{BB962C8B-B14F-4D97-AF65-F5344CB8AC3E}">
        <p14:creationId xmlns:p14="http://schemas.microsoft.com/office/powerpoint/2010/main" val="42752588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P(x)=x</a:t>
            </a:r>
            <a:r>
              <a:rPr lang="tr-TR" sz="2400" baseline="30000" dirty="0"/>
              <a:t>12</a:t>
            </a:r>
            <a:r>
              <a:rPr lang="tr-TR" sz="2400" dirty="0"/>
              <a:t>-x</a:t>
            </a:r>
            <a:r>
              <a:rPr lang="tr-TR" sz="2400" baseline="30000" dirty="0"/>
              <a:t>10</a:t>
            </a:r>
            <a:r>
              <a:rPr lang="tr-TR" sz="2400" dirty="0"/>
              <a:t>+5x</a:t>
            </a:r>
            <a:r>
              <a:rPr lang="tr-TR" sz="2400" baseline="30000" dirty="0"/>
              <a:t>9</a:t>
            </a:r>
            <a:r>
              <a:rPr lang="tr-TR" sz="2400" dirty="0"/>
              <a:t>-3x</a:t>
            </a:r>
            <a:r>
              <a:rPr lang="tr-TR" sz="2400" baseline="30000" dirty="0"/>
              <a:t>7</a:t>
            </a:r>
            <a:r>
              <a:rPr lang="tr-TR" sz="2400" dirty="0"/>
              <a:t>+x</a:t>
            </a:r>
            <a:r>
              <a:rPr lang="tr-TR" sz="2400" baseline="30000" dirty="0"/>
              <a:t>4</a:t>
            </a:r>
            <a:r>
              <a:rPr lang="tr-TR" sz="2400" dirty="0"/>
              <a:t>-1 </a:t>
            </a:r>
            <a:r>
              <a:rPr lang="tr-TR" sz="2400" dirty="0" err="1"/>
              <a:t>polinomunun</a:t>
            </a:r>
            <a:r>
              <a:rPr lang="tr-TR" sz="2400" dirty="0"/>
              <a:t> x</a:t>
            </a:r>
            <a:r>
              <a:rPr lang="tr-TR" sz="2400" baseline="30000" dirty="0"/>
              <a:t>4</a:t>
            </a:r>
            <a:r>
              <a:rPr lang="tr-TR" sz="2400" dirty="0"/>
              <a:t>-1 ile bölümünden kalan nedir?</a:t>
            </a:r>
          </a:p>
        </p:txBody>
      </p:sp>
    </p:spTree>
    <p:extLst>
      <p:ext uri="{BB962C8B-B14F-4D97-AF65-F5344CB8AC3E}">
        <p14:creationId xmlns:p14="http://schemas.microsoft.com/office/powerpoint/2010/main" val="42752588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54868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P(x) </a:t>
            </a:r>
            <a:r>
              <a:rPr lang="tr-TR" sz="2400" dirty="0" err="1"/>
              <a:t>polinomunun</a:t>
            </a:r>
            <a:r>
              <a:rPr lang="tr-TR" sz="2400" dirty="0"/>
              <a:t> x</a:t>
            </a:r>
            <a:r>
              <a:rPr lang="tr-TR" sz="2400" baseline="30000" dirty="0"/>
              <a:t>2</a:t>
            </a:r>
            <a:r>
              <a:rPr lang="tr-TR" sz="2400" dirty="0"/>
              <a:t>-3x-15 ile bölümünden kalan 7x-5 </a:t>
            </a:r>
            <a:r>
              <a:rPr lang="tr-TR" sz="2400" dirty="0" err="1"/>
              <a:t>dir.Buna</a:t>
            </a:r>
            <a:r>
              <a:rPr lang="tr-TR" sz="2400" dirty="0"/>
              <a:t> göre P(x) </a:t>
            </a:r>
            <a:r>
              <a:rPr lang="tr-TR" sz="2400" dirty="0" err="1"/>
              <a:t>polinomunun</a:t>
            </a:r>
            <a:r>
              <a:rPr lang="tr-TR" sz="2400" dirty="0"/>
              <a:t> x-5  ile bölümünden kalan nedir?</a:t>
            </a:r>
          </a:p>
        </p:txBody>
      </p:sp>
    </p:spTree>
    <p:extLst>
      <p:ext uri="{BB962C8B-B14F-4D97-AF65-F5344CB8AC3E}">
        <p14:creationId xmlns:p14="http://schemas.microsoft.com/office/powerpoint/2010/main" val="42752588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P(x) </a:t>
            </a:r>
            <a:r>
              <a:rPr lang="tr-TR" sz="2400" dirty="0" err="1"/>
              <a:t>polinomunun</a:t>
            </a:r>
            <a:r>
              <a:rPr lang="tr-TR" sz="2400" dirty="0"/>
              <a:t> x</a:t>
            </a:r>
            <a:r>
              <a:rPr lang="tr-TR" sz="2400" baseline="30000" dirty="0"/>
              <a:t>3</a:t>
            </a:r>
            <a:r>
              <a:rPr lang="tr-TR" sz="2400" dirty="0"/>
              <a:t>+8 ile bölümünden kalan x</a:t>
            </a:r>
            <a:r>
              <a:rPr lang="tr-TR" sz="2400" baseline="30000" dirty="0"/>
              <a:t>2</a:t>
            </a:r>
            <a:r>
              <a:rPr lang="tr-TR" sz="2400" dirty="0"/>
              <a:t>-x+2 </a:t>
            </a:r>
            <a:r>
              <a:rPr lang="tr-TR" sz="2400" dirty="0" err="1"/>
              <a:t>dir</a:t>
            </a:r>
            <a:r>
              <a:rPr lang="tr-TR" sz="2400" dirty="0"/>
              <a:t>. Buna göre P(x) </a:t>
            </a:r>
            <a:r>
              <a:rPr lang="tr-TR" sz="2400" dirty="0" err="1"/>
              <a:t>polinomunun</a:t>
            </a:r>
            <a:r>
              <a:rPr lang="tr-TR" sz="2400" dirty="0"/>
              <a:t>    x</a:t>
            </a:r>
            <a:r>
              <a:rPr lang="tr-TR" sz="2400" baseline="30000" dirty="0"/>
              <a:t>2</a:t>
            </a:r>
            <a:r>
              <a:rPr lang="tr-TR" sz="2400" dirty="0"/>
              <a:t>-2x+4  ile bölümünden kalan nedir?</a:t>
            </a:r>
          </a:p>
        </p:txBody>
      </p:sp>
    </p:spTree>
    <p:extLst>
      <p:ext uri="{BB962C8B-B14F-4D97-AF65-F5344CB8AC3E}">
        <p14:creationId xmlns:p14="http://schemas.microsoft.com/office/powerpoint/2010/main" val="42752588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P(x) </a:t>
            </a:r>
            <a:r>
              <a:rPr lang="tr-TR" sz="2400" dirty="0" err="1"/>
              <a:t>polinomunun</a:t>
            </a:r>
            <a:r>
              <a:rPr lang="tr-TR" sz="2400" dirty="0"/>
              <a:t> x-1 ile bölümünden kalan 7, x+4 ile bölümünden kalan 8 </a:t>
            </a:r>
            <a:r>
              <a:rPr lang="tr-TR" sz="2400" dirty="0" err="1"/>
              <a:t>dir</a:t>
            </a:r>
            <a:r>
              <a:rPr lang="tr-TR" sz="2400" dirty="0"/>
              <a:t>. Buna göre P(x)’in x</a:t>
            </a:r>
            <a:r>
              <a:rPr lang="tr-TR" sz="2400" baseline="30000" dirty="0"/>
              <a:t>2</a:t>
            </a:r>
            <a:r>
              <a:rPr lang="tr-TR" sz="2400" dirty="0"/>
              <a:t>+3x-4 ile bölümünden kalan nedir?</a:t>
            </a:r>
          </a:p>
        </p:txBody>
      </p:sp>
    </p:spTree>
    <p:extLst>
      <p:ext uri="{BB962C8B-B14F-4D97-AF65-F5344CB8AC3E}">
        <p14:creationId xmlns:p14="http://schemas.microsoft.com/office/powerpoint/2010/main" val="174909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323528" y="404664"/>
                <a:ext cx="8568952" cy="995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P(x)=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tr-TR" sz="2400" dirty="0"/>
                  <a:t>x</a:t>
                </a:r>
                <a:r>
                  <a:rPr lang="tr-TR" sz="2400" baseline="30000" dirty="0"/>
                  <a:t>24/(n-1)</a:t>
                </a:r>
                <a:r>
                  <a:rPr lang="tr-TR" sz="24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tr-TR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sz="2400" dirty="0" err="1"/>
                  <a:t>x</a:t>
                </a:r>
                <a:r>
                  <a:rPr lang="tr-TR" sz="2400" baseline="30000" dirty="0" err="1"/>
                  <a:t>n</a:t>
                </a:r>
                <a:r>
                  <a:rPr lang="tr-TR" sz="2400" baseline="30000" dirty="0"/>
                  <a:t>/3</a:t>
                </a:r>
                <a:r>
                  <a:rPr lang="tr-TR" sz="2400" dirty="0"/>
                  <a:t>+x</a:t>
                </a:r>
                <a:r>
                  <a:rPr lang="tr-TR" sz="2400" baseline="30000" dirty="0"/>
                  <a:t>2</a:t>
                </a:r>
                <a:r>
                  <a:rPr lang="tr-TR" sz="2400" dirty="0"/>
                  <a:t>-x-9 fonksiyonu </a:t>
                </a:r>
                <a:r>
                  <a:rPr lang="tr-TR" sz="2400" dirty="0" err="1"/>
                  <a:t>polinom</a:t>
                </a:r>
                <a:r>
                  <a:rPr lang="tr-TR" sz="2400" dirty="0"/>
                  <a:t> belirttiğine göre kaç farklı n tamsayısı vardır?</a:t>
                </a:r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568952" cy="995209"/>
              </a:xfrm>
              <a:prstGeom prst="rect">
                <a:avLst/>
              </a:prstGeom>
              <a:blipFill rotWithShape="1">
                <a:blip r:embed="rId3"/>
                <a:stretch>
                  <a:fillRect l="-1067" b="-121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0907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P(x) </a:t>
            </a:r>
            <a:r>
              <a:rPr lang="tr-TR" sz="2400" dirty="0" err="1"/>
              <a:t>polinomunun</a:t>
            </a:r>
            <a:r>
              <a:rPr lang="tr-TR" sz="2400" dirty="0"/>
              <a:t> (x-1)</a:t>
            </a:r>
            <a:r>
              <a:rPr lang="tr-TR" sz="2400" baseline="30000" dirty="0"/>
              <a:t>2</a:t>
            </a:r>
            <a:r>
              <a:rPr lang="tr-TR" sz="2400" dirty="0"/>
              <a:t> ile bölümünden kalan 2x+5 </a:t>
            </a:r>
            <a:r>
              <a:rPr lang="tr-TR" sz="2400" dirty="0" err="1"/>
              <a:t>dir</a:t>
            </a:r>
            <a:r>
              <a:rPr lang="tr-TR" sz="2400" dirty="0"/>
              <a:t>. Buna göre P(x) </a:t>
            </a:r>
            <a:r>
              <a:rPr lang="tr-TR" sz="2400" dirty="0" err="1"/>
              <a:t>polinomunun</a:t>
            </a:r>
            <a:r>
              <a:rPr lang="tr-TR" sz="2400" dirty="0"/>
              <a:t>     x-1 ile bölümünden kalan kaçtır?</a:t>
            </a:r>
          </a:p>
        </p:txBody>
      </p:sp>
    </p:spTree>
    <p:extLst>
      <p:ext uri="{BB962C8B-B14F-4D97-AF65-F5344CB8AC3E}">
        <p14:creationId xmlns:p14="http://schemas.microsoft.com/office/powerpoint/2010/main" val="7607684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54868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P(x) </a:t>
            </a:r>
            <a:r>
              <a:rPr lang="tr-TR" sz="2400" dirty="0" err="1"/>
              <a:t>polinomunun</a:t>
            </a:r>
            <a:r>
              <a:rPr lang="tr-TR" sz="2400" dirty="0"/>
              <a:t> x</a:t>
            </a:r>
            <a:r>
              <a:rPr lang="tr-TR" sz="2400" baseline="30000" dirty="0"/>
              <a:t>2</a:t>
            </a:r>
            <a:r>
              <a:rPr lang="tr-TR" sz="2400" dirty="0"/>
              <a:t>-4 ile bölümünden kalan 4x-1 </a:t>
            </a:r>
            <a:r>
              <a:rPr lang="tr-TR" sz="2400" dirty="0" err="1"/>
              <a:t>dir</a:t>
            </a:r>
            <a:r>
              <a:rPr lang="tr-TR" sz="2400" dirty="0"/>
              <a:t>. Buna göre P</a:t>
            </a:r>
            <a:r>
              <a:rPr lang="tr-TR" sz="2400" baseline="30000" dirty="0"/>
              <a:t>2</a:t>
            </a:r>
            <a:r>
              <a:rPr lang="tr-TR" sz="2400" dirty="0"/>
              <a:t>(x) </a:t>
            </a:r>
            <a:r>
              <a:rPr lang="tr-TR" sz="2400" dirty="0" err="1"/>
              <a:t>polinomunun</a:t>
            </a:r>
            <a:r>
              <a:rPr lang="tr-TR" sz="2400" dirty="0"/>
              <a:t> x-2 ile bölümünden kalan kaçtır?</a:t>
            </a:r>
          </a:p>
        </p:txBody>
      </p:sp>
    </p:spTree>
    <p:extLst>
      <p:ext uri="{BB962C8B-B14F-4D97-AF65-F5344CB8AC3E}">
        <p14:creationId xmlns:p14="http://schemas.microsoft.com/office/powerpoint/2010/main" val="16569285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7667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Üçüncü dereceden bir P(x) </a:t>
            </a:r>
            <a:r>
              <a:rPr lang="tr-TR" sz="2400" dirty="0" err="1"/>
              <a:t>polinomu</a:t>
            </a:r>
            <a:r>
              <a:rPr lang="tr-TR" sz="2400" dirty="0"/>
              <a:t> x+1 ,x-2, x+3 ile </a:t>
            </a:r>
            <a:r>
              <a:rPr lang="tr-TR" sz="2400" dirty="0" err="1"/>
              <a:t>kalansız</a:t>
            </a:r>
            <a:r>
              <a:rPr lang="tr-TR" sz="2400" dirty="0"/>
              <a:t> bölünüyor. P(3)=-48 ise          P(-2) ‘</a:t>
            </a:r>
            <a:r>
              <a:rPr lang="tr-TR" sz="2400" dirty="0" err="1"/>
              <a:t>nin</a:t>
            </a:r>
            <a:r>
              <a:rPr lang="tr-TR" sz="2400" dirty="0"/>
              <a:t> değerini bulunuz</a:t>
            </a:r>
          </a:p>
        </p:txBody>
      </p:sp>
    </p:spTree>
    <p:extLst>
      <p:ext uri="{BB962C8B-B14F-4D97-AF65-F5344CB8AC3E}">
        <p14:creationId xmlns:p14="http://schemas.microsoft.com/office/powerpoint/2010/main" val="7065722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54868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Başkatsayısı</a:t>
            </a:r>
            <a:r>
              <a:rPr lang="tr-TR" sz="2400" dirty="0"/>
              <a:t> 3 olan ikinci dereceden bir P(x) </a:t>
            </a:r>
            <a:r>
              <a:rPr lang="tr-TR" sz="2400" dirty="0" err="1"/>
              <a:t>polinomu</a:t>
            </a:r>
            <a:r>
              <a:rPr lang="tr-TR" sz="2400" dirty="0"/>
              <a:t> P(2)=</a:t>
            </a:r>
            <a:r>
              <a:rPr lang="tr-TR" sz="2400" dirty="0" smtClean="0"/>
              <a:t>57 , P</a:t>
            </a:r>
            <a:r>
              <a:rPr lang="tr-TR" sz="2400" dirty="0"/>
              <a:t>(-1)=12 ,P(-3)=2 eşitliğini sağlamaktadır. Buna göre P(x+2) </a:t>
            </a:r>
            <a:r>
              <a:rPr lang="tr-TR" sz="2400" dirty="0" err="1"/>
              <a:t>polinomunun</a:t>
            </a:r>
            <a:r>
              <a:rPr lang="tr-TR" sz="2400" dirty="0"/>
              <a:t> katsayılar toplamı kaçtır?</a:t>
            </a:r>
          </a:p>
        </p:txBody>
      </p:sp>
    </p:spTree>
    <p:extLst>
      <p:ext uri="{BB962C8B-B14F-4D97-AF65-F5344CB8AC3E}">
        <p14:creationId xmlns:p14="http://schemas.microsoft.com/office/powerpoint/2010/main" val="197160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7667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P(x)=9x</a:t>
            </a:r>
            <a:r>
              <a:rPr lang="tr-TR" sz="2400" baseline="30000" dirty="0"/>
              <a:t>3</a:t>
            </a:r>
            <a:r>
              <a:rPr lang="tr-TR" sz="2400" dirty="0"/>
              <a:t>-12x</a:t>
            </a:r>
            <a:r>
              <a:rPr lang="tr-TR" sz="2400" baseline="30000" dirty="0"/>
              <a:t>5</a:t>
            </a:r>
            <a:r>
              <a:rPr lang="tr-TR" sz="2400" dirty="0"/>
              <a:t>+7x</a:t>
            </a:r>
            <a:r>
              <a:rPr lang="tr-TR" sz="2400" baseline="30000" dirty="0"/>
              <a:t>11</a:t>
            </a:r>
            <a:r>
              <a:rPr lang="tr-TR" sz="2400" dirty="0"/>
              <a:t>-5x</a:t>
            </a:r>
            <a:r>
              <a:rPr lang="tr-TR" sz="2400" baseline="30000" dirty="0"/>
              <a:t>2</a:t>
            </a:r>
            <a:r>
              <a:rPr lang="tr-TR" sz="2400" dirty="0"/>
              <a:t>+4x+1 </a:t>
            </a:r>
            <a:r>
              <a:rPr lang="tr-TR" sz="2400" dirty="0" err="1"/>
              <a:t>polinomunun</a:t>
            </a:r>
            <a:r>
              <a:rPr lang="tr-TR" sz="2400" dirty="0"/>
              <a:t> derecesini ve </a:t>
            </a:r>
            <a:r>
              <a:rPr lang="tr-TR" sz="2400" dirty="0" err="1"/>
              <a:t>başkatsayısını</a:t>
            </a:r>
            <a:r>
              <a:rPr lang="tr-TR" sz="2400" dirty="0"/>
              <a:t> bulunuz.</a:t>
            </a:r>
          </a:p>
        </p:txBody>
      </p:sp>
    </p:spTree>
    <p:extLst>
      <p:ext uri="{BB962C8B-B14F-4D97-AF65-F5344CB8AC3E}">
        <p14:creationId xmlns:p14="http://schemas.microsoft.com/office/powerpoint/2010/main" val="372046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39552" y="404664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P(x)=x</a:t>
            </a:r>
            <a:r>
              <a:rPr lang="tr-TR" sz="2400" baseline="30000" dirty="0"/>
              <a:t>3</a:t>
            </a:r>
            <a:r>
              <a:rPr lang="tr-TR" sz="2400" dirty="0"/>
              <a:t> -7x</a:t>
            </a:r>
            <a:r>
              <a:rPr lang="tr-TR" sz="2400" baseline="30000" dirty="0"/>
              <a:t>2</a:t>
            </a:r>
            <a:r>
              <a:rPr lang="tr-TR" sz="2400" dirty="0"/>
              <a:t> +3x+10 </a:t>
            </a:r>
            <a:r>
              <a:rPr lang="tr-TR" sz="2400" dirty="0" err="1"/>
              <a:t>polinomunun</a:t>
            </a:r>
            <a:r>
              <a:rPr lang="tr-TR" sz="2400" dirty="0"/>
              <a:t> katsayılar toplamını bulunuz.</a:t>
            </a:r>
          </a:p>
        </p:txBody>
      </p:sp>
    </p:spTree>
    <p:extLst>
      <p:ext uri="{BB962C8B-B14F-4D97-AF65-F5344CB8AC3E}">
        <p14:creationId xmlns:p14="http://schemas.microsoft.com/office/powerpoint/2010/main" val="322218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P(x)=(x-2)</a:t>
            </a:r>
            <a:r>
              <a:rPr lang="tr-TR" sz="2400" baseline="30000" dirty="0"/>
              <a:t>3</a:t>
            </a:r>
            <a:r>
              <a:rPr lang="tr-TR" sz="2400" dirty="0"/>
              <a:t>-5x+12 </a:t>
            </a:r>
            <a:r>
              <a:rPr lang="tr-TR" sz="2400" dirty="0" err="1"/>
              <a:t>polinomunun</a:t>
            </a:r>
            <a:r>
              <a:rPr lang="tr-TR" sz="2400" dirty="0"/>
              <a:t> sabit terimini bulunuz.</a:t>
            </a:r>
          </a:p>
        </p:txBody>
      </p:sp>
    </p:spTree>
    <p:extLst>
      <p:ext uri="{BB962C8B-B14F-4D97-AF65-F5344CB8AC3E}">
        <p14:creationId xmlns:p14="http://schemas.microsoft.com/office/powerpoint/2010/main" val="90055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32" y="6021289"/>
            <a:ext cx="2832968" cy="83671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539552" y="476672"/>
            <a:ext cx="7187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P(x)=(x</a:t>
            </a:r>
            <a:r>
              <a:rPr lang="tr-TR" sz="2400" baseline="30000" dirty="0"/>
              <a:t>2</a:t>
            </a:r>
            <a:r>
              <a:rPr lang="tr-TR" sz="2400" dirty="0"/>
              <a:t>-3x+2)</a:t>
            </a:r>
            <a:r>
              <a:rPr lang="tr-TR" sz="2400" baseline="30000" dirty="0"/>
              <a:t>5 </a:t>
            </a:r>
            <a:r>
              <a:rPr lang="tr-TR" sz="2400" dirty="0" err="1"/>
              <a:t>polinomunun</a:t>
            </a:r>
            <a:r>
              <a:rPr lang="tr-TR" sz="2400" dirty="0"/>
              <a:t> sabit terimini bulunuz.</a:t>
            </a:r>
          </a:p>
        </p:txBody>
      </p:sp>
    </p:spTree>
    <p:extLst>
      <p:ext uri="{BB962C8B-B14F-4D97-AF65-F5344CB8AC3E}">
        <p14:creationId xmlns:p14="http://schemas.microsoft.com/office/powerpoint/2010/main" val="263071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942</Words>
  <Application>Microsoft Office PowerPoint</Application>
  <PresentationFormat>Ekran Gösterisi (4:3)</PresentationFormat>
  <Paragraphs>70</Paragraphs>
  <Slides>53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Slayt Başlıkları</vt:lpstr>
      </vt:variant>
      <vt:variant>
        <vt:i4>53</vt:i4>
      </vt:variant>
    </vt:vector>
  </HeadingPairs>
  <TitlesOfParts>
    <vt:vector size="61" baseType="lpstr">
      <vt:lpstr>Ofis Teması</vt:lpstr>
      <vt:lpstr>1_Ofis Teması</vt:lpstr>
      <vt:lpstr>2_Ofis Teması</vt:lpstr>
      <vt:lpstr>3_Ofis Teması</vt:lpstr>
      <vt:lpstr>4_Ofis Teması</vt:lpstr>
      <vt:lpstr>5_Ofis Teması</vt:lpstr>
      <vt:lpstr>6_Ofis Teması</vt:lpstr>
      <vt:lpstr>7_Ofis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21</cp:revision>
  <dcterms:created xsi:type="dcterms:W3CDTF">2019-01-07T20:13:12Z</dcterms:created>
  <dcterms:modified xsi:type="dcterms:W3CDTF">2019-03-13T06:16:32Z</dcterms:modified>
</cp:coreProperties>
</file>